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1"/>
  </p:notesMasterIdLst>
  <p:sldIdLst>
    <p:sldId id="256" r:id="rId2"/>
    <p:sldId id="257" r:id="rId3"/>
    <p:sldId id="258" r:id="rId4"/>
    <p:sldId id="266" r:id="rId5"/>
    <p:sldId id="270" r:id="rId6"/>
    <p:sldId id="259" r:id="rId7"/>
    <p:sldId id="260" r:id="rId8"/>
    <p:sldId id="261" r:id="rId9"/>
    <p:sldId id="262" r:id="rId10"/>
    <p:sldId id="271" r:id="rId11"/>
    <p:sldId id="263" r:id="rId12"/>
    <p:sldId id="272" r:id="rId13"/>
    <p:sldId id="273" r:id="rId14"/>
    <p:sldId id="274" r:id="rId15"/>
    <p:sldId id="264" r:id="rId16"/>
    <p:sldId id="265" r:id="rId17"/>
    <p:sldId id="267" r:id="rId18"/>
    <p:sldId id="268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ADCBD-3BBE-44B2-8109-8EE22470050F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96180-6F41-43CD-8E24-499C81B51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84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Even you can control my screen through your mobile, and that’s what we are going to demonstrate in this demonstration.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A96180-6F41-43CD-8E24-499C81B510DC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737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15" y="2447979"/>
            <a:ext cx="7315200" cy="1192203"/>
          </a:xfrm>
        </p:spPr>
        <p:txBody>
          <a:bodyPr/>
          <a:lstStyle/>
          <a:p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INFINITY REMOTE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IN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Sit back and Relax</a:t>
            </a:r>
            <a:endParaRPr lang="en-IN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146" name="Picture 2" descr="https://lh5.googleusercontent.com/BGCKl5oehwlfnYnFgkCEonP2I0303Lf4pvqhrBAVGMrZlLVwyHoaFNCF4iIbDWXdeeOUKUQCdfKNYmZh0uU7k5JTtB8hWZOUfMDm_UiO7X-jH3mnVwEHzq57_cDvFuRJ-EutgpUhyH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912" y="1758204"/>
            <a:ext cx="25717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36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6"/>
          <a:stretch/>
        </p:blipFill>
        <p:spPr>
          <a:xfrm>
            <a:off x="0" y="489527"/>
            <a:ext cx="12192000" cy="579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66354"/>
            <a:ext cx="7315200" cy="4818292"/>
          </a:xfrm>
        </p:spPr>
        <p:txBody>
          <a:bodyPr/>
          <a:lstStyle/>
          <a:p>
            <a:endParaRPr lang="en-IN" sz="24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Playback Controls</a:t>
            </a:r>
            <a:endParaRPr lang="en-IN" sz="2400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User can control the video using various features provided in the remote.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These features include, Play-Pause, Fast-Forward, Playback Rate, Volume Up-Down, Mute-Unmute, Captions, Theatre Mode, Previous Video and Next Video.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These features can be accessed by pressing the respective buttons on the remote, which can be identified using the intuitive icons.</a:t>
            </a:r>
            <a:endParaRPr lang="en-IN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5" y="766354"/>
            <a:ext cx="2909455" cy="534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1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3"/>
          <a:stretch/>
        </p:blipFill>
        <p:spPr>
          <a:xfrm>
            <a:off x="0" y="581891"/>
            <a:ext cx="12192000" cy="579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48145"/>
            <a:ext cx="7315200" cy="5689600"/>
          </a:xfrm>
        </p:spPr>
        <p:txBody>
          <a:bodyPr>
            <a:normAutofit/>
          </a:bodyPr>
          <a:lstStyle/>
          <a:p>
            <a:endParaRPr lang="en-IN" dirty="0" smtClean="0"/>
          </a:p>
          <a:p>
            <a:r>
              <a:rPr lang="en-US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Searching</a:t>
            </a:r>
            <a:endParaRPr lang="en-US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have implemented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searching using a search box in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remote in which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user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has to type and press the search button. </a:t>
            </a:r>
            <a:endParaRPr lang="en-US" sz="1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input is read and sent to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content the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file of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via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server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 the results are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displayed,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 again the user can navigate to select the preferred video.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Also user can go back or can go to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home at any point of control.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4"/>
          <a:stretch/>
        </p:blipFill>
        <p:spPr>
          <a:xfrm>
            <a:off x="9278063" y="748146"/>
            <a:ext cx="2913937" cy="533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7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3"/>
          <a:stretch/>
        </p:blipFill>
        <p:spPr>
          <a:xfrm>
            <a:off x="0" y="508000"/>
            <a:ext cx="12192000" cy="579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57645"/>
            <a:ext cx="7315200" cy="5991497"/>
          </a:xfrm>
        </p:spPr>
        <p:txBody>
          <a:bodyPr>
            <a:normAutofit/>
          </a:bodyPr>
          <a:lstStyle/>
          <a:p>
            <a:endParaRPr lang="en-IN" dirty="0" smtClean="0">
              <a:solidFill>
                <a:schemeClr val="bg1"/>
              </a:solidFill>
            </a:endParaRPr>
          </a:p>
          <a:p>
            <a:r>
              <a:rPr lang="en-IN" sz="24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Instructions and Error </a:t>
            </a:r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Pages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User is guided along the path of the design flow using various instructions provided at different pain-points which enables the user to have a continuous flow and smooth user experience.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few error pages have also been provided to the User to guide him/her. These pages not only convey information about the issue but also redirect the User back to the appropriate path for the User to continue in.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User not even needs to enter the PWA URL in the browser Address Bar. A quick QR Scan will help him to reach the website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Font Awesome Icons | Drupal.or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 t="4998" r="3476" b="3896"/>
          <a:stretch/>
        </p:blipFill>
        <p:spPr bwMode="auto">
          <a:xfrm>
            <a:off x="7997204" y="853440"/>
            <a:ext cx="836022" cy="8305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5" r="12151" b="5865"/>
          <a:stretch/>
        </p:blipFill>
        <p:spPr>
          <a:xfrm>
            <a:off x="9257212" y="757645"/>
            <a:ext cx="2945190" cy="53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48937"/>
            <a:ext cx="7315200" cy="4835709"/>
          </a:xfrm>
        </p:spPr>
        <p:txBody>
          <a:bodyPr/>
          <a:lstStyle/>
          <a:p>
            <a:endParaRPr lang="en-IN" dirty="0"/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Skipping of Advertisements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Ads maybe one of the most annoying items on a user’s list.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have minimised these ads using </a:t>
            </a:r>
            <a:r>
              <a:rPr lang="en-IN" sz="1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Javascript</a:t>
            </a: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code. All the skippable ads are already removed from the user’s path. 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Although, we still recommend the user to use an ad-blocker for the best user experience.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342" y="1896791"/>
            <a:ext cx="2973658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4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66354"/>
            <a:ext cx="7315200" cy="547769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Unique Selling Proposition (USP).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project is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 of its kind.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Currently, in the market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there’s no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Extension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through which one can control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en-US" sz="1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outube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remotely. 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Through this, one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can sit back and control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their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from their phone and still enjoy the experience of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big screen view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9421091" y="1711237"/>
            <a:ext cx="263236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</a:p>
          <a:p>
            <a:pPr algn="ctr"/>
            <a:r>
              <a:rPr lang="en-US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Back</a:t>
            </a:r>
          </a:p>
          <a:p>
            <a:pPr algn="ctr"/>
            <a:r>
              <a:rPr lang="en-US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</a:p>
          <a:p>
            <a:pPr algn="ctr"/>
            <a:r>
              <a:rPr lang="en-US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Relax</a:t>
            </a:r>
          </a:p>
        </p:txBody>
      </p:sp>
    </p:spTree>
    <p:extLst>
      <p:ext uri="{BB962C8B-B14F-4D97-AF65-F5344CB8AC3E}">
        <p14:creationId xmlns:p14="http://schemas.microsoft.com/office/powerpoint/2010/main" val="81056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66354"/>
            <a:ext cx="7315200" cy="547769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Unique Selling Proposition (USP).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remote has a greater audience because its available for everyone connected to internet.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can be of great help to those people who want to connect their laptop 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big screen via HDMI port to enjoy their streaming on big screen without having to  control on laptop</a:t>
            </a:r>
            <a:r>
              <a:rPr lang="en-US" dirty="0"/>
              <a:t>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pic>
        <p:nvPicPr>
          <p:cNvPr id="4" name="Picture 2" descr="https://lh5.googleusercontent.com/BGCKl5oehwlfnYnFgkCEonP2I0303Lf4pvqhrBAVGMrZlLVwyHoaFNCF4iIbDWXdeeOUKUQCdfKNYmZh0uU7k5JTtB8hWZOUfMDm_UiO7X-jH3mnVwEHzq57_cDvFuRJ-EutgpUhyH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912" y="1758204"/>
            <a:ext cx="25717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59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75063"/>
            <a:ext cx="7315200" cy="4809583"/>
          </a:xfrm>
        </p:spPr>
        <p:txBody>
          <a:bodyPr/>
          <a:lstStyle/>
          <a:p>
            <a:endParaRPr lang="en-IN" dirty="0" smtClean="0"/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</a:p>
          <a:p>
            <a:pPr>
              <a:lnSpc>
                <a:spcPct val="130000"/>
              </a:lnSpc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are glad that we have written the whole code from scratch. </a:t>
            </a: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83218" y="2302691"/>
            <a:ext cx="280878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Thank </a:t>
            </a:r>
          </a:p>
          <a:p>
            <a:pPr algn="ctr"/>
            <a:r>
              <a:rPr lang="en-US" sz="5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You</a:t>
            </a:r>
            <a:endParaRPr 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15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57645"/>
            <a:ext cx="7315200" cy="5347064"/>
          </a:xfrm>
        </p:spPr>
        <p:txBody>
          <a:bodyPr>
            <a:normAutofit/>
          </a:bodyPr>
          <a:lstStyle/>
          <a:p>
            <a:endParaRPr lang="en-IN" sz="1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Team Members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Mukul Jain (200001050)</a:t>
            </a: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Gaurav </a:t>
            </a:r>
            <a:r>
              <a:rPr lang="en-IN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Khushpat</a:t>
            </a: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Jain (200001023)</a:t>
            </a: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Vankayalapati</a:t>
            </a: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Sai </a:t>
            </a:r>
            <a:r>
              <a:rPr lang="en-IN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Venkata</a:t>
            </a: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Satwik</a:t>
            </a: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(200001077)</a:t>
            </a: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Nishit</a:t>
            </a: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Sushil</a:t>
            </a: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Singh (200001056</a:t>
            </a: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fontAlgn="base">
              <a:buClr>
                <a:schemeClr val="bg1"/>
              </a:buClr>
            </a:pP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4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Mentors</a:t>
            </a:r>
            <a:endParaRPr lang="en-IN" sz="1800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Shaikh Ubaid (180001050)</a:t>
            </a: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Ashish Raj (190003013</a:t>
            </a: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8" name="Picture 4" descr="Team Member Icons - Download Free Vector Icons |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129" y="175913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71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2928" y="770708"/>
            <a:ext cx="7315200" cy="47505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Description</a:t>
            </a:r>
            <a:endParaRPr lang="en-IN" sz="2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 gives you a Chrome Extension and a Progressive Web App (PWA) allowing you to control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on your Desktop Browser from your Mobile's Browser. It enforces a 1-1 connection between the Browser Extension and the PWA. The Extension gets connected to the PWA using a QR Code which has to be scanned using the built-in QR Code Scanner in the PWA. This will land you on the Infinity Remote page that allows you to control the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Proper Instructions / Icons helps the User control the Utility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7" t="26667" r="20449"/>
          <a:stretch/>
        </p:blipFill>
        <p:spPr>
          <a:xfrm>
            <a:off x="9283337" y="770708"/>
            <a:ext cx="2908663" cy="53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6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48937"/>
            <a:ext cx="7315200" cy="4835709"/>
          </a:xfrm>
        </p:spPr>
        <p:txBody>
          <a:bodyPr/>
          <a:lstStyle/>
          <a:p>
            <a:endParaRPr lang="en-IN" dirty="0" smtClean="0"/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Tech Stacks and Packages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HTML, CSS and </a:t>
            </a:r>
            <a:r>
              <a:rPr lang="en-IN" sz="1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Javascript</a:t>
            </a:r>
            <a:endParaRPr lang="en-IN" sz="1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Chrome Extension and PWA</a:t>
            </a: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Socket.IO </a:t>
            </a: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 JS and Express JS for rendering views.</a:t>
            </a: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Embedded </a:t>
            </a:r>
            <a:r>
              <a:rPr lang="en-IN" sz="1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Javascript</a:t>
            </a: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EJS to embed Room Id in HTML</a:t>
            </a: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Qrious</a:t>
            </a: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and JSQR to generate and scan QR Codes</a:t>
            </a: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Font Awesome for Icons</a:t>
            </a: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2" descr="Node.j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027" y="3895630"/>
            <a:ext cx="1637212" cy="112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xpress.js Tutorial for Beginners | Learn Express Fundamentals | Edurek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3" r="30382" b="35564"/>
          <a:stretch/>
        </p:blipFill>
        <p:spPr bwMode="auto">
          <a:xfrm>
            <a:off x="9250431" y="5182374"/>
            <a:ext cx="2941570" cy="94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ML5 logo and wordmark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431" y="925621"/>
            <a:ext cx="1082443" cy="108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SS3 logo and wordmark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448" y="925621"/>
            <a:ext cx="827503" cy="108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300" y="2340089"/>
            <a:ext cx="1576484" cy="116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4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Verdana" panose="020B0604030504040204" pitchFamily="34" charset="0"/>
                <a:ea typeface="Verdana" panose="020B0604030504040204" pitchFamily="34" charset="0"/>
              </a:rPr>
              <a:t>UML Diagram</a:t>
            </a:r>
            <a:endParaRPr lang="en-IN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"/>
          <a:stretch/>
        </p:blipFill>
        <p:spPr>
          <a:xfrm>
            <a:off x="4974828" y="18473"/>
            <a:ext cx="5979499" cy="683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57646"/>
            <a:ext cx="7315200" cy="4827000"/>
          </a:xfrm>
        </p:spPr>
        <p:txBody>
          <a:bodyPr>
            <a:normAutofit/>
          </a:bodyPr>
          <a:lstStyle/>
          <a:p>
            <a:endParaRPr lang="en-IN" sz="24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Salient Features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Connection via Internet </a:t>
            </a: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PWA for E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asy Accessibility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Selection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 Navigation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Playback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Controls</a:t>
            </a: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Searching on </a:t>
            </a:r>
            <a:r>
              <a:rPr lang="en-US" sz="1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Instructions and Error Pages</a:t>
            </a: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Skipping of Advertisements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75180" y="1683480"/>
            <a:ext cx="2569934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0" spc="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∞</a:t>
            </a:r>
            <a:endParaRPr lang="en-US" sz="18000" b="0" cap="none" spc="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5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57645"/>
            <a:ext cx="7315200" cy="5660571"/>
          </a:xfrm>
        </p:spPr>
        <p:txBody>
          <a:bodyPr>
            <a:normAutofit/>
          </a:bodyPr>
          <a:lstStyle/>
          <a:p>
            <a:endParaRPr lang="en-US" sz="24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1-1 Connection via Internet</a:t>
            </a:r>
            <a:endParaRPr lang="en-US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Socket Programming is used to communicate between PWA and the Extension, making the connection live and persistent.</a:t>
            </a: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room gets created in the server whenever a User opens the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hrome browser in the PC and the same room Id gets reflected in the QR code. The User scans this QR code to join the same room. </a:t>
            </a: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socket enforces a 1-1 connection, any other connection to the same socket are redirected to appropriate error page and further instructions are displayed.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805" y="923109"/>
            <a:ext cx="837463" cy="8374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2" b="11684"/>
          <a:stretch/>
        </p:blipFill>
        <p:spPr>
          <a:xfrm>
            <a:off x="9284194" y="923109"/>
            <a:ext cx="2907806" cy="508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2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66354"/>
            <a:ext cx="7315200" cy="5852160"/>
          </a:xfrm>
        </p:spPr>
        <p:txBody>
          <a:bodyPr>
            <a:normAutofit/>
          </a:bodyPr>
          <a:lstStyle/>
          <a:p>
            <a:endParaRPr lang="en-US" sz="1900" i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40000"/>
              </a:lnSpc>
            </a:pPr>
            <a:r>
              <a:rPr lang="en-US" sz="26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PWA for easy accessibility</a:t>
            </a:r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PWA (Progressive Web App) provides a similar experience as a native app. Statistics prove that a user prefers an app way more than a website.</a:t>
            </a:r>
          </a:p>
          <a:p>
            <a:pPr fontAlgn="base">
              <a:lnSpc>
                <a:spcPct val="140000"/>
              </a:lnSpc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gets downloaded as an application. The icon appears on the home screen and the app can be used as a native app.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102" name="Picture 6" descr="Progressive web application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74" y="968513"/>
            <a:ext cx="1890907" cy="71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4" b="5256"/>
          <a:stretch/>
        </p:blipFill>
        <p:spPr>
          <a:xfrm>
            <a:off x="9290418" y="748145"/>
            <a:ext cx="2901582" cy="53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66354"/>
            <a:ext cx="7315200" cy="609164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Selection and Navigation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 can identify the focused-video by the blue-highlight line and navigate through the videos using the arrow buttons on the remote.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</a:t>
            </a:r>
            <a:r>
              <a:rPr lang="en-US" sz="1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avascript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code is behind this process, it dispatches various keyboard events. These keyboard events remove and add the highlight as per the response received.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ser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can select videos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 the Home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page,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Search Result screen and Video Mode Screen by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pressing S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elect button on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remote.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692" y="766354"/>
            <a:ext cx="2888386" cy="532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0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372</TotalTime>
  <Words>698</Words>
  <Application>Microsoft Office PowerPoint</Application>
  <PresentationFormat>Widescreen</PresentationFormat>
  <Paragraphs>89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Corbel</vt:lpstr>
      <vt:lpstr>Verdana</vt:lpstr>
      <vt:lpstr>Wingdings</vt:lpstr>
      <vt:lpstr>Wingdings 2</vt:lpstr>
      <vt:lpstr>Frame</vt:lpstr>
      <vt:lpstr>INFINITY REMOTE</vt:lpstr>
      <vt:lpstr>PowerPoint Presentation</vt:lpstr>
      <vt:lpstr>PowerPoint Presentation</vt:lpstr>
      <vt:lpstr>PowerPoint Presentation</vt:lpstr>
      <vt:lpstr>UML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Mukul Jain</dc:creator>
  <cp:lastModifiedBy>Mukul Jain</cp:lastModifiedBy>
  <cp:revision>44</cp:revision>
  <dcterms:created xsi:type="dcterms:W3CDTF">2021-08-03T05:14:10Z</dcterms:created>
  <dcterms:modified xsi:type="dcterms:W3CDTF">2021-08-05T09:35:36Z</dcterms:modified>
</cp:coreProperties>
</file>